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6"/>
  </p:sldMasterIdLst>
  <p:notesMasterIdLst>
    <p:notesMasterId r:id="rId21"/>
  </p:notesMasterIdLst>
  <p:sldIdLst>
    <p:sldId id="256" r:id="rId7"/>
    <p:sldId id="260" r:id="rId8"/>
    <p:sldId id="407" r:id="rId9"/>
    <p:sldId id="352" r:id="rId10"/>
    <p:sldId id="408" r:id="rId11"/>
    <p:sldId id="411" r:id="rId12"/>
    <p:sldId id="410" r:id="rId13"/>
    <p:sldId id="409" r:id="rId14"/>
    <p:sldId id="412" r:id="rId15"/>
    <p:sldId id="393" r:id="rId16"/>
    <p:sldId id="413" r:id="rId17"/>
    <p:sldId id="414" r:id="rId18"/>
    <p:sldId id="361" r:id="rId19"/>
    <p:sldId id="320" r:id="rId20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7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3133A5-84F4-49A8-B2C2-873958EE1260}" v="40" dt="2019-09-11T08:11:41.0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9" autoAdjust="0"/>
    <p:restoredTop sz="94660" autoAdjust="0"/>
  </p:normalViewPr>
  <p:slideViewPr>
    <p:cSldViewPr snapToGrid="0">
      <p:cViewPr varScale="1">
        <p:scale>
          <a:sx n="99" d="100"/>
          <a:sy n="99" d="100"/>
        </p:scale>
        <p:origin x="789" y="5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324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kter, Jos" userId="2d69f577-f6de-42a5-8693-aa120281126e" providerId="ADAL" clId="{FA02DF2B-780D-42D0-99BB-C1E26311D0E2}"/>
    <pc:docChg chg="undo custSel addSld delSld modSld sldOrd">
      <pc:chgData name="Dokter, Jos" userId="2d69f577-f6de-42a5-8693-aa120281126e" providerId="ADAL" clId="{FA02DF2B-780D-42D0-99BB-C1E26311D0E2}" dt="2019-09-11T08:34:01.175" v="860" actId="2696"/>
      <pc:docMkLst>
        <pc:docMk/>
      </pc:docMkLst>
      <pc:sldChg chg="modSp">
        <pc:chgData name="Dokter, Jos" userId="2d69f577-f6de-42a5-8693-aa120281126e" providerId="ADAL" clId="{FA02DF2B-780D-42D0-99BB-C1E26311D0E2}" dt="2019-09-11T07:23:33.859" v="23" actId="20577"/>
        <pc:sldMkLst>
          <pc:docMk/>
          <pc:sldMk cId="3167165637" sldId="256"/>
        </pc:sldMkLst>
        <pc:spChg chg="mod">
          <ac:chgData name="Dokter, Jos" userId="2d69f577-f6de-42a5-8693-aa120281126e" providerId="ADAL" clId="{FA02DF2B-780D-42D0-99BB-C1E26311D0E2}" dt="2019-09-11T07:23:33.859" v="23" actId="20577"/>
          <ac:spMkLst>
            <pc:docMk/>
            <pc:sldMk cId="3167165637" sldId="256"/>
            <ac:spMk id="4" creationId="{CA5AD6B2-A9E4-460B-9C52-F230D898D1AE}"/>
          </ac:spMkLst>
        </pc:spChg>
      </pc:sldChg>
      <pc:sldChg chg="modSp">
        <pc:chgData name="Dokter, Jos" userId="2d69f577-f6de-42a5-8693-aa120281126e" providerId="ADAL" clId="{FA02DF2B-780D-42D0-99BB-C1E26311D0E2}" dt="2019-09-11T07:28:36.079" v="222" actId="20577"/>
        <pc:sldMkLst>
          <pc:docMk/>
          <pc:sldMk cId="1488975130" sldId="260"/>
        </pc:sldMkLst>
        <pc:spChg chg="mod">
          <ac:chgData name="Dokter, Jos" userId="2d69f577-f6de-42a5-8693-aa120281126e" providerId="ADAL" clId="{FA02DF2B-780D-42D0-99BB-C1E26311D0E2}" dt="2019-09-11T07:23:40.508" v="25" actId="20577"/>
          <ac:spMkLst>
            <pc:docMk/>
            <pc:sldMk cId="1488975130" sldId="260"/>
            <ac:spMk id="2" creationId="{00000000-0000-0000-0000-000000000000}"/>
          </ac:spMkLst>
        </pc:spChg>
        <pc:spChg chg="mod">
          <ac:chgData name="Dokter, Jos" userId="2d69f577-f6de-42a5-8693-aa120281126e" providerId="ADAL" clId="{FA02DF2B-780D-42D0-99BB-C1E26311D0E2}" dt="2019-09-11T07:28:36.079" v="222" actId="20577"/>
          <ac:spMkLst>
            <pc:docMk/>
            <pc:sldMk cId="1488975130" sldId="260"/>
            <ac:spMk id="3" creationId="{00000000-0000-0000-0000-000000000000}"/>
          </ac:spMkLst>
        </pc:spChg>
      </pc:sldChg>
      <pc:sldChg chg="addSp delSp modSp">
        <pc:chgData name="Dokter, Jos" userId="2d69f577-f6de-42a5-8693-aa120281126e" providerId="ADAL" clId="{FA02DF2B-780D-42D0-99BB-C1E26311D0E2}" dt="2019-09-11T07:33:55.818" v="401" actId="1076"/>
        <pc:sldMkLst>
          <pc:docMk/>
          <pc:sldMk cId="2861766417" sldId="352"/>
        </pc:sldMkLst>
        <pc:spChg chg="mod">
          <ac:chgData name="Dokter, Jos" userId="2d69f577-f6de-42a5-8693-aa120281126e" providerId="ADAL" clId="{FA02DF2B-780D-42D0-99BB-C1E26311D0E2}" dt="2019-09-11T07:32:52.036" v="392" actId="20577"/>
          <ac:spMkLst>
            <pc:docMk/>
            <pc:sldMk cId="2861766417" sldId="352"/>
            <ac:spMk id="2" creationId="{00000000-0000-0000-0000-000000000000}"/>
          </ac:spMkLst>
        </pc:spChg>
        <pc:picChg chg="add del mod">
          <ac:chgData name="Dokter, Jos" userId="2d69f577-f6de-42a5-8693-aa120281126e" providerId="ADAL" clId="{FA02DF2B-780D-42D0-99BB-C1E26311D0E2}" dt="2019-09-11T07:33:48.592" v="399" actId="478"/>
          <ac:picMkLst>
            <pc:docMk/>
            <pc:sldMk cId="2861766417" sldId="352"/>
            <ac:picMk id="6" creationId="{45850277-48CE-4569-B01E-FC43C4BCCB5B}"/>
          </ac:picMkLst>
        </pc:picChg>
        <pc:picChg chg="add">
          <ac:chgData name="Dokter, Jos" userId="2d69f577-f6de-42a5-8693-aa120281126e" providerId="ADAL" clId="{FA02DF2B-780D-42D0-99BB-C1E26311D0E2}" dt="2019-09-11T07:33:22.869" v="395"/>
          <ac:picMkLst>
            <pc:docMk/>
            <pc:sldMk cId="2861766417" sldId="352"/>
            <ac:picMk id="7" creationId="{55E9BD1C-BC82-43DA-92D8-4B7FE91683E9}"/>
          </ac:picMkLst>
        </pc:picChg>
        <pc:picChg chg="add">
          <ac:chgData name="Dokter, Jos" userId="2d69f577-f6de-42a5-8693-aa120281126e" providerId="ADAL" clId="{FA02DF2B-780D-42D0-99BB-C1E26311D0E2}" dt="2019-09-11T07:33:33.494" v="396"/>
          <ac:picMkLst>
            <pc:docMk/>
            <pc:sldMk cId="2861766417" sldId="352"/>
            <ac:picMk id="9" creationId="{DFAC3EAF-0A27-4815-9DC2-9FD9C28D7270}"/>
          </ac:picMkLst>
        </pc:picChg>
        <pc:picChg chg="del">
          <ac:chgData name="Dokter, Jos" userId="2d69f577-f6de-42a5-8693-aa120281126e" providerId="ADAL" clId="{FA02DF2B-780D-42D0-99BB-C1E26311D0E2}" dt="2019-09-11T07:32:43.353" v="380" actId="478"/>
          <ac:picMkLst>
            <pc:docMk/>
            <pc:sldMk cId="2861766417" sldId="352"/>
            <ac:picMk id="10" creationId="{2CB885F0-39CA-4A9F-8EBA-E1BDAF5496B6}"/>
          </ac:picMkLst>
        </pc:picChg>
        <pc:picChg chg="add">
          <ac:chgData name="Dokter, Jos" userId="2d69f577-f6de-42a5-8693-aa120281126e" providerId="ADAL" clId="{FA02DF2B-780D-42D0-99BB-C1E26311D0E2}" dt="2019-09-11T07:33:40.597" v="397"/>
          <ac:picMkLst>
            <pc:docMk/>
            <pc:sldMk cId="2861766417" sldId="352"/>
            <ac:picMk id="11" creationId="{1A6DAF69-53E1-4DD4-BE16-CEB8B7859F15}"/>
          </ac:picMkLst>
        </pc:picChg>
        <pc:picChg chg="add mod">
          <ac:chgData name="Dokter, Jos" userId="2d69f577-f6de-42a5-8693-aa120281126e" providerId="ADAL" clId="{FA02DF2B-780D-42D0-99BB-C1E26311D0E2}" dt="2019-09-11T07:33:55.818" v="401" actId="1076"/>
          <ac:picMkLst>
            <pc:docMk/>
            <pc:sldMk cId="2861766417" sldId="352"/>
            <ac:picMk id="12" creationId="{BF182E40-511C-4696-80A0-2A836D047B78}"/>
          </ac:picMkLst>
        </pc:picChg>
      </pc:sldChg>
      <pc:sldChg chg="modSp">
        <pc:chgData name="Dokter, Jos" userId="2d69f577-f6de-42a5-8693-aa120281126e" providerId="ADAL" clId="{FA02DF2B-780D-42D0-99BB-C1E26311D0E2}" dt="2019-09-11T07:31:55.636" v="379" actId="20577"/>
        <pc:sldMkLst>
          <pc:docMk/>
          <pc:sldMk cId="1561560472" sldId="365"/>
        </pc:sldMkLst>
        <pc:spChg chg="mod">
          <ac:chgData name="Dokter, Jos" userId="2d69f577-f6de-42a5-8693-aa120281126e" providerId="ADAL" clId="{FA02DF2B-780D-42D0-99BB-C1E26311D0E2}" dt="2019-09-11T07:31:55.636" v="379" actId="20577"/>
          <ac:spMkLst>
            <pc:docMk/>
            <pc:sldMk cId="1561560472" sldId="365"/>
            <ac:spMk id="3" creationId="{00000000-0000-0000-0000-000000000000}"/>
          </ac:spMkLst>
        </pc:spChg>
      </pc:sldChg>
      <pc:sldChg chg="del">
        <pc:chgData name="Dokter, Jos" userId="2d69f577-f6de-42a5-8693-aa120281126e" providerId="ADAL" clId="{FA02DF2B-780D-42D0-99BB-C1E26311D0E2}" dt="2019-09-11T08:34:01.175" v="860" actId="2696"/>
        <pc:sldMkLst>
          <pc:docMk/>
          <pc:sldMk cId="1128075130" sldId="378"/>
        </pc:sldMkLst>
      </pc:sldChg>
      <pc:sldChg chg="modSp">
        <pc:chgData name="Dokter, Jos" userId="2d69f577-f6de-42a5-8693-aa120281126e" providerId="ADAL" clId="{FA02DF2B-780D-42D0-99BB-C1E26311D0E2}" dt="2019-09-11T08:33:39.525" v="851" actId="20577"/>
        <pc:sldMkLst>
          <pc:docMk/>
          <pc:sldMk cId="1744770839" sldId="393"/>
        </pc:sldMkLst>
        <pc:spChg chg="mod">
          <ac:chgData name="Dokter, Jos" userId="2d69f577-f6de-42a5-8693-aa120281126e" providerId="ADAL" clId="{FA02DF2B-780D-42D0-99BB-C1E26311D0E2}" dt="2019-09-11T08:12:24.263" v="523" actId="20577"/>
          <ac:spMkLst>
            <pc:docMk/>
            <pc:sldMk cId="1744770839" sldId="393"/>
            <ac:spMk id="2" creationId="{00000000-0000-0000-0000-000000000000}"/>
          </ac:spMkLst>
        </pc:spChg>
        <pc:spChg chg="mod">
          <ac:chgData name="Dokter, Jos" userId="2d69f577-f6de-42a5-8693-aa120281126e" providerId="ADAL" clId="{FA02DF2B-780D-42D0-99BB-C1E26311D0E2}" dt="2019-09-11T08:33:39.525" v="851" actId="20577"/>
          <ac:spMkLst>
            <pc:docMk/>
            <pc:sldMk cId="1744770839" sldId="393"/>
            <ac:spMk id="3" creationId="{00000000-0000-0000-0000-000000000000}"/>
          </ac:spMkLst>
        </pc:spChg>
        <pc:spChg chg="mod">
          <ac:chgData name="Dokter, Jos" userId="2d69f577-f6de-42a5-8693-aa120281126e" providerId="ADAL" clId="{FA02DF2B-780D-42D0-99BB-C1E26311D0E2}" dt="2019-09-11T08:28:40.178" v="526" actId="20577"/>
          <ac:spMkLst>
            <pc:docMk/>
            <pc:sldMk cId="1744770839" sldId="393"/>
            <ac:spMk id="8" creationId="{5302B6EC-9FAA-47E9-BA28-D861E7EB9FBB}"/>
          </ac:spMkLst>
        </pc:spChg>
      </pc:sldChg>
      <pc:sldChg chg="del">
        <pc:chgData name="Dokter, Jos" userId="2d69f577-f6de-42a5-8693-aa120281126e" providerId="ADAL" clId="{FA02DF2B-780D-42D0-99BB-C1E26311D0E2}" dt="2019-09-11T08:33:55.948" v="857" actId="2696"/>
        <pc:sldMkLst>
          <pc:docMk/>
          <pc:sldMk cId="2984433003" sldId="394"/>
        </pc:sldMkLst>
      </pc:sldChg>
      <pc:sldChg chg="del">
        <pc:chgData name="Dokter, Jos" userId="2d69f577-f6de-42a5-8693-aa120281126e" providerId="ADAL" clId="{FA02DF2B-780D-42D0-99BB-C1E26311D0E2}" dt="2019-09-11T08:33:48.687" v="852" actId="2696"/>
        <pc:sldMkLst>
          <pc:docMk/>
          <pc:sldMk cId="2425310717" sldId="400"/>
        </pc:sldMkLst>
      </pc:sldChg>
      <pc:sldChg chg="del">
        <pc:chgData name="Dokter, Jos" userId="2d69f577-f6de-42a5-8693-aa120281126e" providerId="ADAL" clId="{FA02DF2B-780D-42D0-99BB-C1E26311D0E2}" dt="2019-09-11T08:33:49.558" v="853" actId="2696"/>
        <pc:sldMkLst>
          <pc:docMk/>
          <pc:sldMk cId="3605090565" sldId="401"/>
        </pc:sldMkLst>
      </pc:sldChg>
      <pc:sldChg chg="del">
        <pc:chgData name="Dokter, Jos" userId="2d69f577-f6de-42a5-8693-aa120281126e" providerId="ADAL" clId="{FA02DF2B-780D-42D0-99BB-C1E26311D0E2}" dt="2019-09-11T08:33:50.146" v="854" actId="2696"/>
        <pc:sldMkLst>
          <pc:docMk/>
          <pc:sldMk cId="1413560122" sldId="402"/>
        </pc:sldMkLst>
      </pc:sldChg>
      <pc:sldChg chg="del">
        <pc:chgData name="Dokter, Jos" userId="2d69f577-f6de-42a5-8693-aa120281126e" providerId="ADAL" clId="{FA02DF2B-780D-42D0-99BB-C1E26311D0E2}" dt="2019-09-11T08:33:50.748" v="855" actId="2696"/>
        <pc:sldMkLst>
          <pc:docMk/>
          <pc:sldMk cId="160498091" sldId="403"/>
        </pc:sldMkLst>
      </pc:sldChg>
      <pc:sldChg chg="del">
        <pc:chgData name="Dokter, Jos" userId="2d69f577-f6de-42a5-8693-aa120281126e" providerId="ADAL" clId="{FA02DF2B-780D-42D0-99BB-C1E26311D0E2}" dt="2019-09-11T08:33:51.579" v="856" actId="2696"/>
        <pc:sldMkLst>
          <pc:docMk/>
          <pc:sldMk cId="1184074687" sldId="404"/>
        </pc:sldMkLst>
      </pc:sldChg>
      <pc:sldChg chg="del">
        <pc:chgData name="Dokter, Jos" userId="2d69f577-f6de-42a5-8693-aa120281126e" providerId="ADAL" clId="{FA02DF2B-780D-42D0-99BB-C1E26311D0E2}" dt="2019-09-11T08:33:56.535" v="858" actId="2696"/>
        <pc:sldMkLst>
          <pc:docMk/>
          <pc:sldMk cId="927658519" sldId="405"/>
        </pc:sldMkLst>
      </pc:sldChg>
      <pc:sldChg chg="del">
        <pc:chgData name="Dokter, Jos" userId="2d69f577-f6de-42a5-8693-aa120281126e" providerId="ADAL" clId="{FA02DF2B-780D-42D0-99BB-C1E26311D0E2}" dt="2019-09-11T08:33:57.659" v="859" actId="2696"/>
        <pc:sldMkLst>
          <pc:docMk/>
          <pc:sldMk cId="1145654195" sldId="406"/>
        </pc:sldMkLst>
      </pc:sldChg>
      <pc:sldChg chg="addSp delSp modSp add ord">
        <pc:chgData name="Dokter, Jos" userId="2d69f577-f6de-42a5-8693-aa120281126e" providerId="ADAL" clId="{FA02DF2B-780D-42D0-99BB-C1E26311D0E2}" dt="2019-09-11T07:35:09.124" v="437" actId="20577"/>
        <pc:sldMkLst>
          <pc:docMk/>
          <pc:sldMk cId="1066688553" sldId="407"/>
        </pc:sldMkLst>
        <pc:spChg chg="add mod">
          <ac:chgData name="Dokter, Jos" userId="2d69f577-f6de-42a5-8693-aa120281126e" providerId="ADAL" clId="{FA02DF2B-780D-42D0-99BB-C1E26311D0E2}" dt="2019-09-11T07:35:09.124" v="437" actId="20577"/>
          <ac:spMkLst>
            <pc:docMk/>
            <pc:sldMk cId="1066688553" sldId="407"/>
            <ac:spMk id="10" creationId="{347F3052-99E3-4743-A46B-6E6ED7AD5C10}"/>
          </ac:spMkLst>
        </pc:spChg>
        <pc:picChg chg="del">
          <ac:chgData name="Dokter, Jos" userId="2d69f577-f6de-42a5-8693-aa120281126e" providerId="ADAL" clId="{FA02DF2B-780D-42D0-99BB-C1E26311D0E2}" dt="2019-09-11T07:34:30.191" v="407" actId="478"/>
          <ac:picMkLst>
            <pc:docMk/>
            <pc:sldMk cId="1066688553" sldId="407"/>
            <ac:picMk id="7" creationId="{55E9BD1C-BC82-43DA-92D8-4B7FE91683E9}"/>
          </ac:picMkLst>
        </pc:picChg>
        <pc:picChg chg="del">
          <ac:chgData name="Dokter, Jos" userId="2d69f577-f6de-42a5-8693-aa120281126e" providerId="ADAL" clId="{FA02DF2B-780D-42D0-99BB-C1E26311D0E2}" dt="2019-09-11T07:34:29.096" v="406" actId="478"/>
          <ac:picMkLst>
            <pc:docMk/>
            <pc:sldMk cId="1066688553" sldId="407"/>
            <ac:picMk id="9" creationId="{DFAC3EAF-0A27-4815-9DC2-9FD9C28D7270}"/>
          </ac:picMkLst>
        </pc:picChg>
        <pc:picChg chg="del">
          <ac:chgData name="Dokter, Jos" userId="2d69f577-f6de-42a5-8693-aa120281126e" providerId="ADAL" clId="{FA02DF2B-780D-42D0-99BB-C1E26311D0E2}" dt="2019-09-11T07:34:28.117" v="405" actId="478"/>
          <ac:picMkLst>
            <pc:docMk/>
            <pc:sldMk cId="1066688553" sldId="407"/>
            <ac:picMk id="11" creationId="{1A6DAF69-53E1-4DD4-BE16-CEB8B7859F15}"/>
          </ac:picMkLst>
        </pc:picChg>
        <pc:picChg chg="del">
          <ac:chgData name="Dokter, Jos" userId="2d69f577-f6de-42a5-8693-aa120281126e" providerId="ADAL" clId="{FA02DF2B-780D-42D0-99BB-C1E26311D0E2}" dt="2019-09-11T07:34:26.833" v="404" actId="478"/>
          <ac:picMkLst>
            <pc:docMk/>
            <pc:sldMk cId="1066688553" sldId="407"/>
            <ac:picMk id="12" creationId="{BF182E40-511C-4696-80A0-2A836D047B78}"/>
          </ac:picMkLst>
        </pc:picChg>
      </pc:sldChg>
      <pc:sldChg chg="add del">
        <pc:chgData name="Dokter, Jos" userId="2d69f577-f6de-42a5-8693-aa120281126e" providerId="ADAL" clId="{FA02DF2B-780D-42D0-99BB-C1E26311D0E2}" dt="2019-09-11T08:00:27.288" v="439"/>
        <pc:sldMkLst>
          <pc:docMk/>
          <pc:sldMk cId="2941058909" sldId="408"/>
        </pc:sldMkLst>
      </pc:sldChg>
      <pc:sldChg chg="addSp delSp modSp add">
        <pc:chgData name="Dokter, Jos" userId="2d69f577-f6de-42a5-8693-aa120281126e" providerId="ADAL" clId="{FA02DF2B-780D-42D0-99BB-C1E26311D0E2}" dt="2019-09-11T08:00:52.111" v="464" actId="20577"/>
        <pc:sldMkLst>
          <pc:docMk/>
          <pc:sldMk cId="3949998236" sldId="408"/>
        </pc:sldMkLst>
        <pc:spChg chg="mod">
          <ac:chgData name="Dokter, Jos" userId="2d69f577-f6de-42a5-8693-aa120281126e" providerId="ADAL" clId="{FA02DF2B-780D-42D0-99BB-C1E26311D0E2}" dt="2019-09-11T08:00:52.111" v="464" actId="20577"/>
          <ac:spMkLst>
            <pc:docMk/>
            <pc:sldMk cId="3949998236" sldId="408"/>
            <ac:spMk id="2" creationId="{00000000-0000-0000-0000-000000000000}"/>
          </ac:spMkLst>
        </pc:spChg>
        <pc:picChg chg="del">
          <ac:chgData name="Dokter, Jos" userId="2d69f577-f6de-42a5-8693-aa120281126e" providerId="ADAL" clId="{FA02DF2B-780D-42D0-99BB-C1E26311D0E2}" dt="2019-09-11T08:00:35.155" v="446" actId="478"/>
          <ac:picMkLst>
            <pc:docMk/>
            <pc:sldMk cId="3949998236" sldId="408"/>
            <ac:picMk id="7" creationId="{55E9BD1C-BC82-43DA-92D8-4B7FE91683E9}"/>
          </ac:picMkLst>
        </pc:picChg>
        <pc:picChg chg="del mod">
          <ac:chgData name="Dokter, Jos" userId="2d69f577-f6de-42a5-8693-aa120281126e" providerId="ADAL" clId="{FA02DF2B-780D-42D0-99BB-C1E26311D0E2}" dt="2019-09-11T08:00:34.573" v="445" actId="478"/>
          <ac:picMkLst>
            <pc:docMk/>
            <pc:sldMk cId="3949998236" sldId="408"/>
            <ac:picMk id="9" creationId="{DFAC3EAF-0A27-4815-9DC2-9FD9C28D7270}"/>
          </ac:picMkLst>
        </pc:picChg>
        <pc:picChg chg="add mod">
          <ac:chgData name="Dokter, Jos" userId="2d69f577-f6de-42a5-8693-aa120281126e" providerId="ADAL" clId="{FA02DF2B-780D-42D0-99BB-C1E26311D0E2}" dt="2019-09-11T08:00:44.676" v="448" actId="1076"/>
          <ac:picMkLst>
            <pc:docMk/>
            <pc:sldMk cId="3949998236" sldId="408"/>
            <ac:picMk id="10" creationId="{BD1FF4ED-2228-4BA4-9A64-52DED01A10FC}"/>
          </ac:picMkLst>
        </pc:picChg>
        <pc:picChg chg="del mod">
          <ac:chgData name="Dokter, Jos" userId="2d69f577-f6de-42a5-8693-aa120281126e" providerId="ADAL" clId="{FA02DF2B-780D-42D0-99BB-C1E26311D0E2}" dt="2019-09-11T08:00:33.956" v="443" actId="478"/>
          <ac:picMkLst>
            <pc:docMk/>
            <pc:sldMk cId="3949998236" sldId="408"/>
            <ac:picMk id="11" creationId="{1A6DAF69-53E1-4DD4-BE16-CEB8B7859F15}"/>
          </ac:picMkLst>
        </pc:picChg>
        <pc:picChg chg="del">
          <ac:chgData name="Dokter, Jos" userId="2d69f577-f6de-42a5-8693-aa120281126e" providerId="ADAL" clId="{FA02DF2B-780D-42D0-99BB-C1E26311D0E2}" dt="2019-09-11T08:00:32.833" v="441" actId="478"/>
          <ac:picMkLst>
            <pc:docMk/>
            <pc:sldMk cId="3949998236" sldId="408"/>
            <ac:picMk id="12" creationId="{BF182E40-511C-4696-80A0-2A836D047B78}"/>
          </ac:picMkLst>
        </pc:picChg>
      </pc:sldChg>
      <pc:sldChg chg="addSp delSp modSp add">
        <pc:chgData name="Dokter, Jos" userId="2d69f577-f6de-42a5-8693-aa120281126e" providerId="ADAL" clId="{FA02DF2B-780D-42D0-99BB-C1E26311D0E2}" dt="2019-09-11T08:01:58.348" v="478"/>
        <pc:sldMkLst>
          <pc:docMk/>
          <pc:sldMk cId="535443711" sldId="409"/>
        </pc:sldMkLst>
        <pc:spChg chg="mod">
          <ac:chgData name="Dokter, Jos" userId="2d69f577-f6de-42a5-8693-aa120281126e" providerId="ADAL" clId="{FA02DF2B-780D-42D0-99BB-C1E26311D0E2}" dt="2019-09-11T08:01:26.202" v="469" actId="20577"/>
          <ac:spMkLst>
            <pc:docMk/>
            <pc:sldMk cId="535443711" sldId="409"/>
            <ac:spMk id="2" creationId="{00000000-0000-0000-0000-000000000000}"/>
          </ac:spMkLst>
        </pc:spChg>
        <pc:picChg chg="add">
          <ac:chgData name="Dokter, Jos" userId="2d69f577-f6de-42a5-8693-aa120281126e" providerId="ADAL" clId="{FA02DF2B-780D-42D0-99BB-C1E26311D0E2}" dt="2019-09-11T08:01:58.348" v="478"/>
          <ac:picMkLst>
            <pc:docMk/>
            <pc:sldMk cId="535443711" sldId="409"/>
            <ac:picMk id="6" creationId="{C2F80336-FF80-431B-9637-0CA6B2EA8C3A}"/>
          </ac:picMkLst>
        </pc:picChg>
        <pc:picChg chg="del mod">
          <ac:chgData name="Dokter, Jos" userId="2d69f577-f6de-42a5-8693-aa120281126e" providerId="ADAL" clId="{FA02DF2B-780D-42D0-99BB-C1E26311D0E2}" dt="2019-09-11T08:01:26.909" v="471" actId="478"/>
          <ac:picMkLst>
            <pc:docMk/>
            <pc:sldMk cId="535443711" sldId="409"/>
            <ac:picMk id="10" creationId="{BD1FF4ED-2228-4BA4-9A64-52DED01A10FC}"/>
          </ac:picMkLst>
        </pc:picChg>
      </pc:sldChg>
      <pc:sldChg chg="add del">
        <pc:chgData name="Dokter, Jos" userId="2d69f577-f6de-42a5-8693-aa120281126e" providerId="ADAL" clId="{FA02DF2B-780D-42D0-99BB-C1E26311D0E2}" dt="2019-09-11T08:01:29.954" v="472" actId="2696"/>
        <pc:sldMkLst>
          <pc:docMk/>
          <pc:sldMk cId="2273606989" sldId="410"/>
        </pc:sldMkLst>
      </pc:sldChg>
      <pc:sldChg chg="addSp add">
        <pc:chgData name="Dokter, Jos" userId="2d69f577-f6de-42a5-8693-aa120281126e" providerId="ADAL" clId="{FA02DF2B-780D-42D0-99BB-C1E26311D0E2}" dt="2019-09-11T08:02:09.788" v="479"/>
        <pc:sldMkLst>
          <pc:docMk/>
          <pc:sldMk cId="2682471531" sldId="410"/>
        </pc:sldMkLst>
        <pc:picChg chg="add">
          <ac:chgData name="Dokter, Jos" userId="2d69f577-f6de-42a5-8693-aa120281126e" providerId="ADAL" clId="{FA02DF2B-780D-42D0-99BB-C1E26311D0E2}" dt="2019-09-11T08:02:09.788" v="479"/>
          <ac:picMkLst>
            <pc:docMk/>
            <pc:sldMk cId="2682471531" sldId="410"/>
            <ac:picMk id="5" creationId="{84E63D0E-74A4-4260-AFDD-A699EACF0AC3}"/>
          </ac:picMkLst>
        </pc:picChg>
      </pc:sldChg>
      <pc:sldChg chg="add del">
        <pc:chgData name="Dokter, Jos" userId="2d69f577-f6de-42a5-8693-aa120281126e" providerId="ADAL" clId="{FA02DF2B-780D-42D0-99BB-C1E26311D0E2}" dt="2019-09-11T08:01:30.606" v="473" actId="2696"/>
        <pc:sldMkLst>
          <pc:docMk/>
          <pc:sldMk cId="2316938050" sldId="411"/>
        </pc:sldMkLst>
      </pc:sldChg>
      <pc:sldChg chg="addSp add">
        <pc:chgData name="Dokter, Jos" userId="2d69f577-f6de-42a5-8693-aa120281126e" providerId="ADAL" clId="{FA02DF2B-780D-42D0-99BB-C1E26311D0E2}" dt="2019-09-11T08:02:33.624" v="480"/>
        <pc:sldMkLst>
          <pc:docMk/>
          <pc:sldMk cId="3297775945" sldId="411"/>
        </pc:sldMkLst>
        <pc:picChg chg="add">
          <ac:chgData name="Dokter, Jos" userId="2d69f577-f6de-42a5-8693-aa120281126e" providerId="ADAL" clId="{FA02DF2B-780D-42D0-99BB-C1E26311D0E2}" dt="2019-09-11T08:02:33.624" v="480"/>
          <ac:picMkLst>
            <pc:docMk/>
            <pc:sldMk cId="3297775945" sldId="411"/>
            <ac:picMk id="5" creationId="{03174A21-18A8-44BD-B953-75970EAB4B9E}"/>
          </ac:picMkLst>
        </pc:picChg>
      </pc:sldChg>
      <pc:sldChg chg="addSp add">
        <pc:chgData name="Dokter, Jos" userId="2d69f577-f6de-42a5-8693-aa120281126e" providerId="ADAL" clId="{FA02DF2B-780D-42D0-99BB-C1E26311D0E2}" dt="2019-09-11T08:02:44.700" v="481"/>
        <pc:sldMkLst>
          <pc:docMk/>
          <pc:sldMk cId="1645284635" sldId="412"/>
        </pc:sldMkLst>
        <pc:picChg chg="add">
          <ac:chgData name="Dokter, Jos" userId="2d69f577-f6de-42a5-8693-aa120281126e" providerId="ADAL" clId="{FA02DF2B-780D-42D0-99BB-C1E26311D0E2}" dt="2019-09-11T08:02:44.700" v="481"/>
          <ac:picMkLst>
            <pc:docMk/>
            <pc:sldMk cId="1645284635" sldId="412"/>
            <ac:picMk id="5" creationId="{43EA9454-1688-409A-832B-F886F8E061D1}"/>
          </ac:picMkLst>
        </pc:picChg>
      </pc:sldChg>
      <pc:sldChg chg="add del">
        <pc:chgData name="Dokter, Jos" userId="2d69f577-f6de-42a5-8693-aa120281126e" providerId="ADAL" clId="{FA02DF2B-780D-42D0-99BB-C1E26311D0E2}" dt="2019-09-11T08:01:31.188" v="474" actId="2696"/>
        <pc:sldMkLst>
          <pc:docMk/>
          <pc:sldMk cId="3459623378" sldId="412"/>
        </pc:sldMkLst>
      </pc:sldChg>
      <pc:sldChg chg="addSp delSp modSp add ord">
        <pc:chgData name="Dokter, Jos" userId="2d69f577-f6de-42a5-8693-aa120281126e" providerId="ADAL" clId="{FA02DF2B-780D-42D0-99BB-C1E26311D0E2}" dt="2019-09-11T08:09:36.999" v="508" actId="478"/>
        <pc:sldMkLst>
          <pc:docMk/>
          <pc:sldMk cId="4124313192" sldId="413"/>
        </pc:sldMkLst>
        <pc:spChg chg="add del mod">
          <ac:chgData name="Dokter, Jos" userId="2d69f577-f6de-42a5-8693-aa120281126e" providerId="ADAL" clId="{FA02DF2B-780D-42D0-99BB-C1E26311D0E2}" dt="2019-09-11T08:09:35.197" v="507" actId="478"/>
          <ac:spMkLst>
            <pc:docMk/>
            <pc:sldMk cId="4124313192" sldId="413"/>
            <ac:spMk id="4" creationId="{927AFD16-7014-434D-8E4F-8593CA590494}"/>
          </ac:spMkLst>
        </pc:spChg>
        <pc:spChg chg="add del mod">
          <ac:chgData name="Dokter, Jos" userId="2d69f577-f6de-42a5-8693-aa120281126e" providerId="ADAL" clId="{FA02DF2B-780D-42D0-99BB-C1E26311D0E2}" dt="2019-09-11T08:09:36.999" v="508" actId="478"/>
          <ac:spMkLst>
            <pc:docMk/>
            <pc:sldMk cId="4124313192" sldId="413"/>
            <ac:spMk id="6" creationId="{2F1513E0-0A83-4854-B762-BEB576BE6977}"/>
          </ac:spMkLst>
        </pc:spChg>
        <pc:spChg chg="add del mod">
          <ac:chgData name="Dokter, Jos" userId="2d69f577-f6de-42a5-8693-aa120281126e" providerId="ADAL" clId="{FA02DF2B-780D-42D0-99BB-C1E26311D0E2}" dt="2019-09-11T08:08:52.292" v="501"/>
          <ac:spMkLst>
            <pc:docMk/>
            <pc:sldMk cId="4124313192" sldId="413"/>
            <ac:spMk id="7" creationId="{A1E19E23-1FA0-4660-AF75-F4E799616B36}"/>
          </ac:spMkLst>
        </pc:spChg>
        <pc:spChg chg="mod">
          <ac:chgData name="Dokter, Jos" userId="2d69f577-f6de-42a5-8693-aa120281126e" providerId="ADAL" clId="{FA02DF2B-780D-42D0-99BB-C1E26311D0E2}" dt="2019-09-11T08:07:38.106" v="494" actId="1076"/>
          <ac:spMkLst>
            <pc:docMk/>
            <pc:sldMk cId="4124313192" sldId="413"/>
            <ac:spMk id="8" creationId="{5302B6EC-9FAA-47E9-BA28-D861E7EB9FBB}"/>
          </ac:spMkLst>
        </pc:spChg>
        <pc:spChg chg="add mod">
          <ac:chgData name="Dokter, Jos" userId="2d69f577-f6de-42a5-8693-aa120281126e" providerId="ADAL" clId="{FA02DF2B-780D-42D0-99BB-C1E26311D0E2}" dt="2019-09-11T08:09:07.481" v="506" actId="20577"/>
          <ac:spMkLst>
            <pc:docMk/>
            <pc:sldMk cId="4124313192" sldId="413"/>
            <ac:spMk id="9" creationId="{458D11ED-DE26-4E6F-B778-18B222CB465C}"/>
          </ac:spMkLst>
        </pc:spChg>
        <pc:picChg chg="mod">
          <ac:chgData name="Dokter, Jos" userId="2d69f577-f6de-42a5-8693-aa120281126e" providerId="ADAL" clId="{FA02DF2B-780D-42D0-99BB-C1E26311D0E2}" dt="2019-09-11T08:09:04.642" v="505" actId="1076"/>
          <ac:picMkLst>
            <pc:docMk/>
            <pc:sldMk cId="4124313192" sldId="413"/>
            <ac:picMk id="5" creationId="{03174A21-18A8-44BD-B953-75970EAB4B9E}"/>
          </ac:picMkLst>
        </pc:picChg>
      </pc:sldChg>
      <pc:sldChg chg="addSp modSp add ord">
        <pc:chgData name="Dokter, Jos" userId="2d69f577-f6de-42a5-8693-aa120281126e" providerId="ADAL" clId="{FA02DF2B-780D-42D0-99BB-C1E26311D0E2}" dt="2019-09-11T08:11:44.798" v="514" actId="1076"/>
        <pc:sldMkLst>
          <pc:docMk/>
          <pc:sldMk cId="4090952350" sldId="414"/>
        </pc:sldMkLst>
        <pc:spChg chg="add mod">
          <ac:chgData name="Dokter, Jos" userId="2d69f577-f6de-42a5-8693-aa120281126e" providerId="ADAL" clId="{FA02DF2B-780D-42D0-99BB-C1E26311D0E2}" dt="2019-09-11T08:11:44.798" v="514" actId="1076"/>
          <ac:spMkLst>
            <pc:docMk/>
            <pc:sldMk cId="4090952350" sldId="414"/>
            <ac:spMk id="4" creationId="{9CF06C7C-79BB-431B-9B36-5547A096C2EE}"/>
          </ac:spMkLst>
        </pc:spChg>
        <pc:picChg chg="mod">
          <ac:chgData name="Dokter, Jos" userId="2d69f577-f6de-42a5-8693-aa120281126e" providerId="ADAL" clId="{FA02DF2B-780D-42D0-99BB-C1E26311D0E2}" dt="2019-09-11T08:10:17.194" v="511" actId="14100"/>
          <ac:picMkLst>
            <pc:docMk/>
            <pc:sldMk cId="4090952350" sldId="414"/>
            <ac:picMk id="5" creationId="{43EA9454-1688-409A-832B-F886F8E061D1}"/>
          </ac:picMkLst>
        </pc:picChg>
      </pc:sldChg>
    </pc:docChg>
  </pc:docChgLst>
  <pc:docChgLst>
    <pc:chgData name="Dokter, Jos" userId="2d69f577-f6de-42a5-8693-aa120281126e" providerId="ADAL" clId="{993133A5-84F4-49A8-B2C2-873958EE1260}"/>
    <pc:docChg chg="modSld">
      <pc:chgData name="Dokter, Jos" userId="2d69f577-f6de-42a5-8693-aa120281126e" providerId="ADAL" clId="{993133A5-84F4-49A8-B2C2-873958EE1260}" dt="2019-09-16T19:34:45.521" v="0" actId="1076"/>
      <pc:docMkLst>
        <pc:docMk/>
      </pc:docMkLst>
      <pc:sldChg chg="modSp">
        <pc:chgData name="Dokter, Jos" userId="2d69f577-f6de-42a5-8693-aa120281126e" providerId="ADAL" clId="{993133A5-84F4-49A8-B2C2-873958EE1260}" dt="2019-09-16T19:34:45.521" v="0" actId="1076"/>
        <pc:sldMkLst>
          <pc:docMk/>
          <pc:sldMk cId="1744770839" sldId="393"/>
        </pc:sldMkLst>
        <pc:spChg chg="mod">
          <ac:chgData name="Dokter, Jos" userId="2d69f577-f6de-42a5-8693-aa120281126e" providerId="ADAL" clId="{993133A5-84F4-49A8-B2C2-873958EE1260}" dt="2019-09-16T19:34:45.521" v="0" actId="1076"/>
          <ac:spMkLst>
            <pc:docMk/>
            <pc:sldMk cId="1744770839" sldId="393"/>
            <ac:spMk id="8" creationId="{5302B6EC-9FAA-47E9-BA28-D861E7EB9FB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D768FF-7493-4714-AF41-6D3DBDD2E786}" type="datetimeFigureOut">
              <a:rPr lang="nl-NL" smtClean="0"/>
              <a:t>5-10-2020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728A0-1126-4A52-AAFF-F91335C59B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3404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728A0-1126-4A52-AAFF-F91335C59B3E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8376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728A0-1126-4A52-AAFF-F91335C59B3E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3113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728A0-1126-4A52-AAFF-F91335C59B3E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4995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728A0-1126-4A52-AAFF-F91335C59B3E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34964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728A0-1126-4A52-AAFF-F91335C59B3E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0349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728A0-1126-4A52-AAFF-F91335C59B3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3789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728A0-1126-4A52-AAFF-F91335C59B3E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3179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728A0-1126-4A52-AAFF-F91335C59B3E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5519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728A0-1126-4A52-AAFF-F91335C59B3E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3174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728A0-1126-4A52-AAFF-F91335C59B3E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064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728A0-1126-4A52-AAFF-F91335C59B3E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6731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728A0-1126-4A52-AAFF-F91335C59B3E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0884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728A0-1126-4A52-AAFF-F91335C59B3E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7909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C8E36-F41B-4C33-A13E-A0692A1C0804}" type="datetimeFigureOut">
              <a:rPr lang="nl-NL" smtClean="0"/>
              <a:t>5-10-2020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F605-33F2-45EC-8B3D-F53A0E9DE7B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6977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C8E36-F41B-4C33-A13E-A0692A1C0804}" type="datetimeFigureOut">
              <a:rPr lang="nl-NL" smtClean="0"/>
              <a:t>5-10-2020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F605-33F2-45EC-8B3D-F53A0E9DE7B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0492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C8E36-F41B-4C33-A13E-A0692A1C0804}" type="datetimeFigureOut">
              <a:rPr lang="nl-NL" smtClean="0"/>
              <a:t>5-10-2020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F605-33F2-45EC-8B3D-F53A0E9DE7B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4008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C8E36-F41B-4C33-A13E-A0692A1C0804}" type="datetimeFigureOut">
              <a:rPr lang="nl-NL" smtClean="0"/>
              <a:t>5-10-2020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F605-33F2-45EC-8B3D-F53A0E9DE7B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3920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C8E36-F41B-4C33-A13E-A0692A1C0804}" type="datetimeFigureOut">
              <a:rPr lang="nl-NL" smtClean="0"/>
              <a:t>5-10-2020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F605-33F2-45EC-8B3D-F53A0E9DE7B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8154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C8E36-F41B-4C33-A13E-A0692A1C0804}" type="datetimeFigureOut">
              <a:rPr lang="nl-NL" smtClean="0"/>
              <a:t>5-10-2020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F605-33F2-45EC-8B3D-F53A0E9DE7B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193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C8E36-F41B-4C33-A13E-A0692A1C0804}" type="datetimeFigureOut">
              <a:rPr lang="nl-NL" smtClean="0"/>
              <a:t>5-10-2020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F605-33F2-45EC-8B3D-F53A0E9DE7B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1668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C8E36-F41B-4C33-A13E-A0692A1C0804}" type="datetimeFigureOut">
              <a:rPr lang="nl-NL" smtClean="0"/>
              <a:t>5-10-2020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F605-33F2-45EC-8B3D-F53A0E9DE7B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8803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C8E36-F41B-4C33-A13E-A0692A1C0804}" type="datetimeFigureOut">
              <a:rPr lang="nl-NL" smtClean="0"/>
              <a:t>5-10-2020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F605-33F2-45EC-8B3D-F53A0E9DE7B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8767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C8E36-F41B-4C33-A13E-A0692A1C0804}" type="datetimeFigureOut">
              <a:rPr lang="nl-NL" smtClean="0"/>
              <a:t>5-10-2020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F605-33F2-45EC-8B3D-F53A0E9DE7B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4382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C8E36-F41B-4C33-A13E-A0692A1C0804}" type="datetimeFigureOut">
              <a:rPr lang="nl-NL" smtClean="0"/>
              <a:t>5-10-2020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F605-33F2-45EC-8B3D-F53A0E9DE7B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3721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C8E36-F41B-4C33-A13E-A0692A1C0804}" type="datetimeFigureOut">
              <a:rPr lang="nl-NL" smtClean="0"/>
              <a:t>5-10-2020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DF605-33F2-45EC-8B3D-F53A0E9DE7B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0687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playlist?list=PLlj85E0Rox5st7QbAzbVofjC5SApWXYU2" TargetMode="Externa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5oGR_zVkx50&amp;t=40s" TargetMode="Externa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nl-NL" altLang="nl-NL" dirty="0">
                <a:solidFill>
                  <a:schemeClr val="bg1"/>
                </a:solidFill>
              </a:rPr>
            </a:br>
            <a:r>
              <a:rPr lang="nl-NL" altLang="nl-NL" dirty="0">
                <a:solidFill>
                  <a:schemeClr val="bg1"/>
                </a:solidFill>
              </a:rPr>
              <a:t>opleiding Middenkaderfunctionaris Bouw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EC5378F-97E8-49E0-862A-787CC30E1738}"/>
              </a:ext>
            </a:extLst>
          </p:cNvPr>
          <p:cNvSpPr txBox="1"/>
          <p:nvPr/>
        </p:nvSpPr>
        <p:spPr>
          <a:xfrm>
            <a:off x="1955097" y="3509963"/>
            <a:ext cx="587034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500" dirty="0">
                <a:solidFill>
                  <a:schemeClr val="bg1"/>
                </a:solidFill>
              </a:rPr>
              <a:t>Welkom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A5AD6B2-A9E4-460B-9C52-F230D898D1AE}"/>
              </a:ext>
            </a:extLst>
          </p:cNvPr>
          <p:cNvSpPr txBox="1"/>
          <p:nvPr/>
        </p:nvSpPr>
        <p:spPr>
          <a:xfrm>
            <a:off x="502217" y="5277803"/>
            <a:ext cx="58782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dirty="0">
                <a:solidFill>
                  <a:schemeClr val="bg1"/>
                </a:solidFill>
              </a:rPr>
              <a:t>Bouwkunde</a:t>
            </a:r>
          </a:p>
        </p:txBody>
      </p:sp>
    </p:spTree>
    <p:extLst>
      <p:ext uri="{BB962C8B-B14F-4D97-AF65-F5344CB8AC3E}">
        <p14:creationId xmlns:p14="http://schemas.microsoft.com/office/powerpoint/2010/main" val="3167165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49" y="1"/>
            <a:ext cx="8317923" cy="1330036"/>
          </a:xfrm>
        </p:spPr>
        <p:txBody>
          <a:bodyPr>
            <a:normAutofit/>
          </a:bodyPr>
          <a:lstStyle/>
          <a:p>
            <a:r>
              <a:rPr lang="nl-NL" sz="4000" dirty="0">
                <a:solidFill>
                  <a:srgbClr val="003782"/>
                </a:solidFill>
              </a:rPr>
              <a:t>Opdracht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8650" y="1487055"/>
            <a:ext cx="7886700" cy="468990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dirty="0">
                <a:solidFill>
                  <a:srgbClr val="003782"/>
                </a:solidFill>
              </a:rPr>
              <a:t>Werk in groepjes 6 a 7 studenten</a:t>
            </a:r>
          </a:p>
          <a:p>
            <a:pPr marL="0" indent="0">
              <a:buNone/>
            </a:pPr>
            <a:endParaRPr lang="nl-NL" dirty="0">
              <a:solidFill>
                <a:srgbClr val="003782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rgbClr val="003782"/>
                </a:solidFill>
              </a:rPr>
              <a:t>Maak van bouwsysteem PP. Schrijf daar op wat je weet en op internet kunt vinden over het bouwsysteem.</a:t>
            </a:r>
          </a:p>
          <a:p>
            <a:pPr marL="0" indent="0">
              <a:buNone/>
            </a:pPr>
            <a:endParaRPr lang="nl-NL" dirty="0">
              <a:solidFill>
                <a:srgbClr val="003782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rgbClr val="003782"/>
                </a:solidFill>
              </a:rPr>
              <a:t>Geef een weergave van het bouwsystemen. Verwerk zoveel mogelijk informatie zodat jullie zelf een uitleg kunnen geven over het bouwsystemen.</a:t>
            </a:r>
          </a:p>
          <a:p>
            <a:pPr marL="0" indent="0">
              <a:buNone/>
            </a:pPr>
            <a:endParaRPr lang="nl-NL" dirty="0">
              <a:solidFill>
                <a:srgbClr val="003782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rgbClr val="003782"/>
                </a:solidFill>
              </a:rPr>
              <a:t>Tijd 30 minuten </a:t>
            </a:r>
          </a:p>
        </p:txBody>
      </p:sp>
    </p:spTree>
    <p:extLst>
      <p:ext uri="{BB962C8B-B14F-4D97-AF65-F5344CB8AC3E}">
        <p14:creationId xmlns:p14="http://schemas.microsoft.com/office/powerpoint/2010/main" val="1744770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49" y="1"/>
            <a:ext cx="8317923" cy="1330036"/>
          </a:xfrm>
        </p:spPr>
        <p:txBody>
          <a:bodyPr>
            <a:normAutofit/>
          </a:bodyPr>
          <a:lstStyle/>
          <a:p>
            <a:endParaRPr lang="nl-NL" sz="4000" dirty="0">
              <a:solidFill>
                <a:srgbClr val="003782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8650" y="1487055"/>
            <a:ext cx="7886700" cy="468990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dirty="0">
              <a:solidFill>
                <a:srgbClr val="003782"/>
              </a:solidFill>
            </a:endParaRPr>
          </a:p>
          <a:p>
            <a:endParaRPr lang="nl-NL" dirty="0">
              <a:solidFill>
                <a:srgbClr val="003782"/>
              </a:solidFill>
            </a:endParaRPr>
          </a:p>
          <a:p>
            <a:endParaRPr lang="nl-NL" dirty="0">
              <a:solidFill>
                <a:srgbClr val="003782"/>
              </a:solidFill>
            </a:endParaRPr>
          </a:p>
          <a:p>
            <a:endParaRPr lang="nl-NL" dirty="0">
              <a:solidFill>
                <a:srgbClr val="003782"/>
              </a:solidFill>
            </a:endParaRPr>
          </a:p>
          <a:p>
            <a:pPr lvl="1"/>
            <a:endParaRPr lang="nl-NL" dirty="0">
              <a:solidFill>
                <a:srgbClr val="003782"/>
              </a:solidFill>
            </a:endParaRPr>
          </a:p>
          <a:p>
            <a:pPr marL="457200" lvl="1" indent="0">
              <a:buNone/>
            </a:pPr>
            <a:endParaRPr lang="nl-NL" dirty="0">
              <a:solidFill>
                <a:srgbClr val="003782"/>
              </a:solidFill>
            </a:endParaRPr>
          </a:p>
          <a:p>
            <a:pPr marL="457200" lvl="1" indent="0">
              <a:buNone/>
            </a:pPr>
            <a:endParaRPr lang="nl-NL" dirty="0">
              <a:solidFill>
                <a:srgbClr val="003782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302B6EC-9FAA-47E9-BA28-D861E7EB9FBB}"/>
              </a:ext>
            </a:extLst>
          </p:cNvPr>
          <p:cNvSpPr txBox="1"/>
          <p:nvPr/>
        </p:nvSpPr>
        <p:spPr>
          <a:xfrm>
            <a:off x="-287934" y="1250347"/>
            <a:ext cx="12303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3600" dirty="0"/>
          </a:p>
          <a:p>
            <a:endParaRPr lang="nl-NL" sz="3600" dirty="0"/>
          </a:p>
        </p:txBody>
      </p:sp>
      <p:pic>
        <p:nvPicPr>
          <p:cNvPr id="5" name="Tijdelijke aanduiding voor inhoud 5">
            <a:extLst>
              <a:ext uri="{FF2B5EF4-FFF2-40B4-BE49-F238E27FC236}">
                <a16:creationId xmlns:a16="http://schemas.microsoft.com/office/drawing/2014/main" id="{03174A21-18A8-44BD-B953-75970EAB4B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15" y="1804584"/>
            <a:ext cx="4908057" cy="2920429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458D11ED-DE26-4E6F-B778-18B222CB465C}"/>
              </a:ext>
            </a:extLst>
          </p:cNvPr>
          <p:cNvSpPr/>
          <p:nvPr/>
        </p:nvSpPr>
        <p:spPr>
          <a:xfrm>
            <a:off x="693683" y="54158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dirty="0">
                <a:hlinkClick r:id="rId5"/>
              </a:rPr>
              <a:t>https://www.youtube.com/playlist?list=PLlj85E0Rox5st7QbAzbVofjC5SApWXYU2</a:t>
            </a: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4313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49" y="1"/>
            <a:ext cx="8317923" cy="1330036"/>
          </a:xfrm>
        </p:spPr>
        <p:txBody>
          <a:bodyPr>
            <a:normAutofit/>
          </a:bodyPr>
          <a:lstStyle/>
          <a:p>
            <a:endParaRPr lang="nl-NL" sz="4000" dirty="0">
              <a:solidFill>
                <a:srgbClr val="003782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8650" y="1487055"/>
            <a:ext cx="7886700" cy="468990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dirty="0">
              <a:solidFill>
                <a:srgbClr val="003782"/>
              </a:solidFill>
            </a:endParaRPr>
          </a:p>
          <a:p>
            <a:endParaRPr lang="nl-NL" dirty="0">
              <a:solidFill>
                <a:srgbClr val="003782"/>
              </a:solidFill>
            </a:endParaRPr>
          </a:p>
          <a:p>
            <a:endParaRPr lang="nl-NL" dirty="0">
              <a:solidFill>
                <a:srgbClr val="003782"/>
              </a:solidFill>
            </a:endParaRPr>
          </a:p>
          <a:p>
            <a:endParaRPr lang="nl-NL" dirty="0">
              <a:solidFill>
                <a:srgbClr val="003782"/>
              </a:solidFill>
            </a:endParaRPr>
          </a:p>
          <a:p>
            <a:pPr lvl="1"/>
            <a:endParaRPr lang="nl-NL" dirty="0">
              <a:solidFill>
                <a:srgbClr val="003782"/>
              </a:solidFill>
            </a:endParaRPr>
          </a:p>
          <a:p>
            <a:pPr marL="457200" lvl="1" indent="0">
              <a:buNone/>
            </a:pPr>
            <a:endParaRPr lang="nl-NL" dirty="0">
              <a:solidFill>
                <a:srgbClr val="003782"/>
              </a:solidFill>
            </a:endParaRPr>
          </a:p>
          <a:p>
            <a:pPr marL="457200" lvl="1" indent="0">
              <a:buNone/>
            </a:pPr>
            <a:endParaRPr lang="nl-NL" dirty="0">
              <a:solidFill>
                <a:srgbClr val="003782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302B6EC-9FAA-47E9-BA28-D861E7EB9FBB}"/>
              </a:ext>
            </a:extLst>
          </p:cNvPr>
          <p:cNvSpPr txBox="1"/>
          <p:nvPr/>
        </p:nvSpPr>
        <p:spPr>
          <a:xfrm>
            <a:off x="-311582" y="862416"/>
            <a:ext cx="12303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3600" dirty="0"/>
          </a:p>
          <a:p>
            <a:endParaRPr lang="nl-NL" sz="3600" dirty="0"/>
          </a:p>
        </p:txBody>
      </p:sp>
      <p:pic>
        <p:nvPicPr>
          <p:cNvPr id="5" name="Tijdelijke aanduiding voor inhoud 5">
            <a:extLst>
              <a:ext uri="{FF2B5EF4-FFF2-40B4-BE49-F238E27FC236}">
                <a16:creationId xmlns:a16="http://schemas.microsoft.com/office/drawing/2014/main" id="{43EA9454-1688-409A-832B-F886F8E06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910" y="908720"/>
            <a:ext cx="5695200" cy="3306455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9CF06C7C-79BB-431B-9B36-5547A096C2EE}"/>
              </a:ext>
            </a:extLst>
          </p:cNvPr>
          <p:cNvSpPr/>
          <p:nvPr/>
        </p:nvSpPr>
        <p:spPr>
          <a:xfrm>
            <a:off x="1056290" y="504777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dirty="0">
                <a:hlinkClick r:id="rId5"/>
              </a:rPr>
              <a:t>https://www.youtube.com/watch?v=5oGR_zVkx50&amp;t=40s</a:t>
            </a: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0952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49" y="1"/>
            <a:ext cx="8317923" cy="1330036"/>
          </a:xfrm>
        </p:spPr>
        <p:txBody>
          <a:bodyPr/>
          <a:lstStyle/>
          <a:p>
            <a:r>
              <a:rPr lang="nl-NL" sz="4000" dirty="0">
                <a:solidFill>
                  <a:srgbClr val="003782"/>
                </a:solidFill>
              </a:rPr>
              <a:t>Wat hebben we deze week geleerd?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8650" y="1487055"/>
            <a:ext cx="7886700" cy="468990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dirty="0">
              <a:solidFill>
                <a:srgbClr val="003782"/>
              </a:solidFill>
            </a:endParaRPr>
          </a:p>
          <a:p>
            <a:endParaRPr lang="nl-NL" dirty="0">
              <a:solidFill>
                <a:srgbClr val="003782"/>
              </a:solidFill>
            </a:endParaRPr>
          </a:p>
          <a:p>
            <a:endParaRPr lang="nl-NL" dirty="0">
              <a:solidFill>
                <a:srgbClr val="003782"/>
              </a:solidFill>
            </a:endParaRPr>
          </a:p>
          <a:p>
            <a:endParaRPr lang="nl-NL" dirty="0">
              <a:solidFill>
                <a:srgbClr val="003782"/>
              </a:solidFill>
            </a:endParaRPr>
          </a:p>
          <a:p>
            <a:endParaRPr lang="nl-NL" dirty="0">
              <a:solidFill>
                <a:srgbClr val="003782"/>
              </a:solidFill>
            </a:endParaRPr>
          </a:p>
          <a:p>
            <a:pPr lvl="1"/>
            <a:endParaRPr lang="nl-NL" dirty="0">
              <a:solidFill>
                <a:srgbClr val="003782"/>
              </a:solidFill>
            </a:endParaRPr>
          </a:p>
          <a:p>
            <a:pPr marL="457200" lvl="1" indent="0">
              <a:buNone/>
            </a:pPr>
            <a:endParaRPr lang="nl-NL" dirty="0">
              <a:solidFill>
                <a:srgbClr val="003782"/>
              </a:solidFill>
            </a:endParaRPr>
          </a:p>
          <a:p>
            <a:pPr marL="457200" lvl="1" indent="0">
              <a:buNone/>
            </a:pPr>
            <a:endParaRPr lang="nl-NL" dirty="0">
              <a:solidFill>
                <a:srgbClr val="003782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644BE64-5553-4191-97A7-8EC2967ECF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" y="1330037"/>
            <a:ext cx="7718484" cy="451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04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49" y="1"/>
            <a:ext cx="8317923" cy="1330036"/>
          </a:xfrm>
        </p:spPr>
        <p:txBody>
          <a:bodyPr/>
          <a:lstStyle/>
          <a:p>
            <a:endParaRPr lang="nl-NL" sz="4000" dirty="0">
              <a:solidFill>
                <a:srgbClr val="003782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8650" y="1487055"/>
            <a:ext cx="7886700" cy="4689908"/>
          </a:xfrm>
        </p:spPr>
        <p:txBody>
          <a:bodyPr>
            <a:normAutofit/>
          </a:bodyPr>
          <a:lstStyle/>
          <a:p>
            <a:endParaRPr lang="nl-NL" dirty="0">
              <a:solidFill>
                <a:srgbClr val="003782"/>
              </a:solidFill>
            </a:endParaRPr>
          </a:p>
          <a:p>
            <a:endParaRPr lang="nl-NL" dirty="0">
              <a:solidFill>
                <a:srgbClr val="003782"/>
              </a:solidFill>
            </a:endParaRPr>
          </a:p>
          <a:p>
            <a:endParaRPr lang="nl-NL" dirty="0">
              <a:solidFill>
                <a:srgbClr val="003782"/>
              </a:solidFill>
            </a:endParaRPr>
          </a:p>
          <a:p>
            <a:endParaRPr lang="nl-NL" dirty="0">
              <a:solidFill>
                <a:srgbClr val="003782"/>
              </a:solidFill>
            </a:endParaRPr>
          </a:p>
          <a:p>
            <a:pPr lvl="1"/>
            <a:endParaRPr lang="nl-NL" dirty="0">
              <a:solidFill>
                <a:srgbClr val="003782"/>
              </a:solidFill>
            </a:endParaRPr>
          </a:p>
          <a:p>
            <a:pPr marL="457200" lvl="1" indent="0">
              <a:buNone/>
            </a:pPr>
            <a:endParaRPr lang="nl-NL" dirty="0">
              <a:solidFill>
                <a:srgbClr val="003782"/>
              </a:solidFill>
            </a:endParaRPr>
          </a:p>
          <a:p>
            <a:pPr marL="457200" lvl="1" indent="0">
              <a:buNone/>
            </a:pPr>
            <a:endParaRPr lang="nl-NL" dirty="0">
              <a:solidFill>
                <a:srgbClr val="003782"/>
              </a:solidFill>
            </a:endParaRPr>
          </a:p>
        </p:txBody>
      </p:sp>
      <p:pic>
        <p:nvPicPr>
          <p:cNvPr id="5" name="Afbeelding 4" descr="Afbeelding met tekst&#10;&#10;Beschrijving is gegenereerd met zeer hoge betrouwbaarheid">
            <a:extLst>
              <a:ext uri="{FF2B5EF4-FFF2-40B4-BE49-F238E27FC236}">
                <a16:creationId xmlns:a16="http://schemas.microsoft.com/office/drawing/2014/main" id="{70CC26A4-4D60-4C6E-B39A-DC9367E49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93" y="428831"/>
            <a:ext cx="8183959" cy="494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87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49" y="1"/>
            <a:ext cx="8317923" cy="1330036"/>
          </a:xfrm>
        </p:spPr>
        <p:txBody>
          <a:bodyPr/>
          <a:lstStyle/>
          <a:p>
            <a:r>
              <a:rPr lang="nl-NL" altLang="nl-NL" sz="4000" dirty="0"/>
              <a:t>Programma 1</a:t>
            </a:r>
            <a:r>
              <a:rPr lang="nl-NL" altLang="nl-NL" sz="4000" baseline="30000" dirty="0"/>
              <a:t>de</a:t>
            </a:r>
            <a:r>
              <a:rPr lang="nl-NL" altLang="nl-NL" sz="4000" dirty="0"/>
              <a:t> periode </a:t>
            </a:r>
            <a:endParaRPr lang="nl-NL" sz="4000" dirty="0">
              <a:solidFill>
                <a:srgbClr val="003782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8650" y="1126836"/>
            <a:ext cx="8007350" cy="520930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>
                <a:solidFill>
                  <a:srgbClr val="003782"/>
                </a:solidFill>
              </a:rPr>
              <a:t>Introductie bouwsystemen </a:t>
            </a:r>
          </a:p>
          <a:p>
            <a:r>
              <a:rPr lang="nl-NL" dirty="0">
                <a:solidFill>
                  <a:srgbClr val="003782"/>
                </a:solidFill>
              </a:rPr>
              <a:t>Stapel</a:t>
            </a:r>
          </a:p>
          <a:p>
            <a:r>
              <a:rPr lang="nl-NL" dirty="0">
                <a:solidFill>
                  <a:srgbClr val="003782"/>
                </a:solidFill>
              </a:rPr>
              <a:t>Houtskeletbouw</a:t>
            </a:r>
          </a:p>
          <a:p>
            <a:r>
              <a:rPr lang="nl-NL" dirty="0">
                <a:solidFill>
                  <a:srgbClr val="003782"/>
                </a:solidFill>
              </a:rPr>
              <a:t>Montage</a:t>
            </a:r>
          </a:p>
          <a:p>
            <a:r>
              <a:rPr lang="nl-NL" dirty="0">
                <a:solidFill>
                  <a:srgbClr val="003782"/>
                </a:solidFill>
              </a:rPr>
              <a:t>Gietbouw</a:t>
            </a:r>
          </a:p>
          <a:p>
            <a:endParaRPr lang="nl-NL" dirty="0">
              <a:solidFill>
                <a:srgbClr val="003782"/>
              </a:solidFill>
            </a:endParaRPr>
          </a:p>
          <a:p>
            <a:endParaRPr lang="nl-NL" dirty="0">
              <a:solidFill>
                <a:srgbClr val="003782"/>
              </a:solidFill>
            </a:endParaRPr>
          </a:p>
          <a:p>
            <a:pPr lvl="1"/>
            <a:endParaRPr lang="nl-NL" dirty="0">
              <a:solidFill>
                <a:srgbClr val="003782"/>
              </a:solidFill>
            </a:endParaRPr>
          </a:p>
          <a:p>
            <a:pPr marL="457200" lvl="1" indent="0">
              <a:buNone/>
            </a:pPr>
            <a:endParaRPr lang="nl-NL" dirty="0">
              <a:solidFill>
                <a:srgbClr val="003782"/>
              </a:solidFill>
            </a:endParaRPr>
          </a:p>
          <a:p>
            <a:pPr marL="457200" lvl="1" indent="0">
              <a:buNone/>
            </a:pPr>
            <a:endParaRPr lang="nl-NL" dirty="0">
              <a:solidFill>
                <a:srgbClr val="0037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975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49" y="1"/>
            <a:ext cx="8317923" cy="1330036"/>
          </a:xfrm>
        </p:spPr>
        <p:txBody>
          <a:bodyPr>
            <a:normAutofit/>
          </a:bodyPr>
          <a:lstStyle/>
          <a:p>
            <a:r>
              <a:rPr lang="nl-NL" sz="4000" dirty="0">
                <a:solidFill>
                  <a:srgbClr val="003782"/>
                </a:solidFill>
              </a:rPr>
              <a:t>Bouwsystemen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8650" y="1487055"/>
            <a:ext cx="7886700" cy="468990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dirty="0">
              <a:solidFill>
                <a:srgbClr val="003782"/>
              </a:solidFill>
            </a:endParaRPr>
          </a:p>
          <a:p>
            <a:endParaRPr lang="nl-NL" dirty="0">
              <a:solidFill>
                <a:srgbClr val="003782"/>
              </a:solidFill>
            </a:endParaRPr>
          </a:p>
          <a:p>
            <a:endParaRPr lang="nl-NL" dirty="0">
              <a:solidFill>
                <a:srgbClr val="003782"/>
              </a:solidFill>
            </a:endParaRPr>
          </a:p>
          <a:p>
            <a:endParaRPr lang="nl-NL" dirty="0">
              <a:solidFill>
                <a:srgbClr val="003782"/>
              </a:solidFill>
            </a:endParaRPr>
          </a:p>
          <a:p>
            <a:pPr lvl="1"/>
            <a:endParaRPr lang="nl-NL" dirty="0">
              <a:solidFill>
                <a:srgbClr val="003782"/>
              </a:solidFill>
            </a:endParaRPr>
          </a:p>
          <a:p>
            <a:pPr marL="457200" lvl="1" indent="0">
              <a:buNone/>
            </a:pPr>
            <a:endParaRPr lang="nl-NL" dirty="0">
              <a:solidFill>
                <a:srgbClr val="003782"/>
              </a:solidFill>
            </a:endParaRPr>
          </a:p>
          <a:p>
            <a:pPr marL="457200" lvl="1" indent="0">
              <a:buNone/>
            </a:pPr>
            <a:endParaRPr lang="nl-NL" dirty="0">
              <a:solidFill>
                <a:srgbClr val="003782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302B6EC-9FAA-47E9-BA28-D861E7EB9FBB}"/>
              </a:ext>
            </a:extLst>
          </p:cNvPr>
          <p:cNvSpPr txBox="1"/>
          <p:nvPr/>
        </p:nvSpPr>
        <p:spPr>
          <a:xfrm>
            <a:off x="-311582" y="862416"/>
            <a:ext cx="12303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3600" dirty="0"/>
          </a:p>
          <a:p>
            <a:endParaRPr lang="nl-NL" sz="3600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347F3052-99E3-4743-A46B-6E6ED7AD5C10}"/>
              </a:ext>
            </a:extLst>
          </p:cNvPr>
          <p:cNvSpPr txBox="1"/>
          <p:nvPr/>
        </p:nvSpPr>
        <p:spPr>
          <a:xfrm>
            <a:off x="628649" y="3039093"/>
            <a:ext cx="7619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Wat is een bouwsysteem?</a:t>
            </a:r>
          </a:p>
        </p:txBody>
      </p:sp>
    </p:spTree>
    <p:extLst>
      <p:ext uri="{BB962C8B-B14F-4D97-AF65-F5344CB8AC3E}">
        <p14:creationId xmlns:p14="http://schemas.microsoft.com/office/powerpoint/2010/main" val="1066688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49" y="1"/>
            <a:ext cx="8317923" cy="1330036"/>
          </a:xfrm>
        </p:spPr>
        <p:txBody>
          <a:bodyPr>
            <a:normAutofit/>
          </a:bodyPr>
          <a:lstStyle/>
          <a:p>
            <a:r>
              <a:rPr lang="nl-NL" sz="4000" dirty="0">
                <a:solidFill>
                  <a:srgbClr val="003782"/>
                </a:solidFill>
              </a:rPr>
              <a:t>Bouwsystemen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8650" y="1487055"/>
            <a:ext cx="7886700" cy="468990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dirty="0">
              <a:solidFill>
                <a:srgbClr val="003782"/>
              </a:solidFill>
            </a:endParaRPr>
          </a:p>
          <a:p>
            <a:endParaRPr lang="nl-NL" dirty="0">
              <a:solidFill>
                <a:srgbClr val="003782"/>
              </a:solidFill>
            </a:endParaRPr>
          </a:p>
          <a:p>
            <a:endParaRPr lang="nl-NL" dirty="0">
              <a:solidFill>
                <a:srgbClr val="003782"/>
              </a:solidFill>
            </a:endParaRPr>
          </a:p>
          <a:p>
            <a:endParaRPr lang="nl-NL" dirty="0">
              <a:solidFill>
                <a:srgbClr val="003782"/>
              </a:solidFill>
            </a:endParaRPr>
          </a:p>
          <a:p>
            <a:pPr lvl="1"/>
            <a:endParaRPr lang="nl-NL" dirty="0">
              <a:solidFill>
                <a:srgbClr val="003782"/>
              </a:solidFill>
            </a:endParaRPr>
          </a:p>
          <a:p>
            <a:pPr marL="457200" lvl="1" indent="0">
              <a:buNone/>
            </a:pPr>
            <a:endParaRPr lang="nl-NL" dirty="0">
              <a:solidFill>
                <a:srgbClr val="003782"/>
              </a:solidFill>
            </a:endParaRPr>
          </a:p>
          <a:p>
            <a:pPr marL="457200" lvl="1" indent="0">
              <a:buNone/>
            </a:pPr>
            <a:endParaRPr lang="nl-NL" dirty="0">
              <a:solidFill>
                <a:srgbClr val="003782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302B6EC-9FAA-47E9-BA28-D861E7EB9FBB}"/>
              </a:ext>
            </a:extLst>
          </p:cNvPr>
          <p:cNvSpPr txBox="1"/>
          <p:nvPr/>
        </p:nvSpPr>
        <p:spPr>
          <a:xfrm>
            <a:off x="-311582" y="862416"/>
            <a:ext cx="12303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3600" dirty="0"/>
          </a:p>
          <a:p>
            <a:endParaRPr lang="nl-NL" sz="36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5E9BD1C-BC82-43DA-92D8-4B7FE91683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949" y="90934"/>
            <a:ext cx="4880239" cy="301942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FAC3EAF-0A27-4815-9DC2-9FD9C28D72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627" y="1330037"/>
            <a:ext cx="4655172" cy="301942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A6DAF69-53E1-4DD4-BE16-CEB8B7859F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92" y="2487919"/>
            <a:ext cx="4617467" cy="2686248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BF182E40-511C-4696-80A0-2A836D047B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01" y="3962897"/>
            <a:ext cx="4177949" cy="274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766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49" y="1"/>
            <a:ext cx="8317923" cy="1330036"/>
          </a:xfrm>
        </p:spPr>
        <p:txBody>
          <a:bodyPr>
            <a:normAutofit/>
          </a:bodyPr>
          <a:lstStyle/>
          <a:p>
            <a:r>
              <a:rPr lang="nl-NL" sz="4000" dirty="0">
                <a:solidFill>
                  <a:srgbClr val="003782"/>
                </a:solidFill>
              </a:rPr>
              <a:t>draagconstructie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8650" y="1487055"/>
            <a:ext cx="7886700" cy="468990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dirty="0">
              <a:solidFill>
                <a:srgbClr val="003782"/>
              </a:solidFill>
            </a:endParaRPr>
          </a:p>
          <a:p>
            <a:endParaRPr lang="nl-NL" dirty="0">
              <a:solidFill>
                <a:srgbClr val="003782"/>
              </a:solidFill>
            </a:endParaRPr>
          </a:p>
          <a:p>
            <a:endParaRPr lang="nl-NL" dirty="0">
              <a:solidFill>
                <a:srgbClr val="003782"/>
              </a:solidFill>
            </a:endParaRPr>
          </a:p>
          <a:p>
            <a:endParaRPr lang="nl-NL" dirty="0">
              <a:solidFill>
                <a:srgbClr val="003782"/>
              </a:solidFill>
            </a:endParaRPr>
          </a:p>
          <a:p>
            <a:pPr lvl="1"/>
            <a:endParaRPr lang="nl-NL" dirty="0">
              <a:solidFill>
                <a:srgbClr val="003782"/>
              </a:solidFill>
            </a:endParaRPr>
          </a:p>
          <a:p>
            <a:pPr marL="457200" lvl="1" indent="0">
              <a:buNone/>
            </a:pPr>
            <a:endParaRPr lang="nl-NL" dirty="0">
              <a:solidFill>
                <a:srgbClr val="003782"/>
              </a:solidFill>
            </a:endParaRPr>
          </a:p>
          <a:p>
            <a:pPr marL="457200" lvl="1" indent="0">
              <a:buNone/>
            </a:pPr>
            <a:endParaRPr lang="nl-NL" dirty="0">
              <a:solidFill>
                <a:srgbClr val="003782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302B6EC-9FAA-47E9-BA28-D861E7EB9FBB}"/>
              </a:ext>
            </a:extLst>
          </p:cNvPr>
          <p:cNvSpPr txBox="1"/>
          <p:nvPr/>
        </p:nvSpPr>
        <p:spPr>
          <a:xfrm>
            <a:off x="-311582" y="862416"/>
            <a:ext cx="12303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3600" dirty="0"/>
          </a:p>
          <a:p>
            <a:endParaRPr lang="nl-NL" sz="3600" dirty="0"/>
          </a:p>
        </p:txBody>
      </p:sp>
      <p:pic>
        <p:nvPicPr>
          <p:cNvPr id="10" name="Tijdelijke aanduiding voor inhoud 1">
            <a:extLst>
              <a:ext uri="{FF2B5EF4-FFF2-40B4-BE49-F238E27FC236}">
                <a16:creationId xmlns:a16="http://schemas.microsoft.com/office/drawing/2014/main" id="{BD1FF4ED-2228-4BA4-9A64-52DED01A1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267" y="1109859"/>
            <a:ext cx="7987858" cy="564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98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49" y="1"/>
            <a:ext cx="8317923" cy="1330036"/>
          </a:xfrm>
        </p:spPr>
        <p:txBody>
          <a:bodyPr>
            <a:normAutofit/>
          </a:bodyPr>
          <a:lstStyle/>
          <a:p>
            <a:r>
              <a:rPr lang="nl-NL" sz="4000" dirty="0">
                <a:solidFill>
                  <a:srgbClr val="003782"/>
                </a:solidFill>
              </a:rPr>
              <a:t>Stapelbouw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8650" y="1487055"/>
            <a:ext cx="7886700" cy="468990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dirty="0">
              <a:solidFill>
                <a:srgbClr val="003782"/>
              </a:solidFill>
            </a:endParaRPr>
          </a:p>
          <a:p>
            <a:endParaRPr lang="nl-NL" dirty="0">
              <a:solidFill>
                <a:srgbClr val="003782"/>
              </a:solidFill>
            </a:endParaRPr>
          </a:p>
          <a:p>
            <a:endParaRPr lang="nl-NL" dirty="0">
              <a:solidFill>
                <a:srgbClr val="003782"/>
              </a:solidFill>
            </a:endParaRPr>
          </a:p>
          <a:p>
            <a:endParaRPr lang="nl-NL" dirty="0">
              <a:solidFill>
                <a:srgbClr val="003782"/>
              </a:solidFill>
            </a:endParaRPr>
          </a:p>
          <a:p>
            <a:pPr lvl="1"/>
            <a:endParaRPr lang="nl-NL" dirty="0">
              <a:solidFill>
                <a:srgbClr val="003782"/>
              </a:solidFill>
            </a:endParaRPr>
          </a:p>
          <a:p>
            <a:pPr marL="457200" lvl="1" indent="0">
              <a:buNone/>
            </a:pPr>
            <a:endParaRPr lang="nl-NL" dirty="0">
              <a:solidFill>
                <a:srgbClr val="003782"/>
              </a:solidFill>
            </a:endParaRPr>
          </a:p>
          <a:p>
            <a:pPr marL="457200" lvl="1" indent="0">
              <a:buNone/>
            </a:pPr>
            <a:endParaRPr lang="nl-NL" dirty="0">
              <a:solidFill>
                <a:srgbClr val="003782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302B6EC-9FAA-47E9-BA28-D861E7EB9FBB}"/>
              </a:ext>
            </a:extLst>
          </p:cNvPr>
          <p:cNvSpPr txBox="1"/>
          <p:nvPr/>
        </p:nvSpPr>
        <p:spPr>
          <a:xfrm>
            <a:off x="-311582" y="862416"/>
            <a:ext cx="12303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3600" dirty="0"/>
          </a:p>
          <a:p>
            <a:endParaRPr lang="nl-NL" sz="3600" dirty="0"/>
          </a:p>
        </p:txBody>
      </p:sp>
      <p:pic>
        <p:nvPicPr>
          <p:cNvPr id="5" name="Tijdelijke aanduiding voor inhoud 5">
            <a:extLst>
              <a:ext uri="{FF2B5EF4-FFF2-40B4-BE49-F238E27FC236}">
                <a16:creationId xmlns:a16="http://schemas.microsoft.com/office/drawing/2014/main" id="{03174A21-18A8-44BD-B953-75970EAB4B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428808"/>
            <a:ext cx="9180512" cy="546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75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49" y="1"/>
            <a:ext cx="8317923" cy="1330036"/>
          </a:xfrm>
        </p:spPr>
        <p:txBody>
          <a:bodyPr>
            <a:normAutofit/>
          </a:bodyPr>
          <a:lstStyle/>
          <a:p>
            <a:r>
              <a:rPr lang="nl-NL" sz="4000" dirty="0">
                <a:solidFill>
                  <a:srgbClr val="003782"/>
                </a:solidFill>
              </a:rPr>
              <a:t>Houtskeletbouw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8650" y="1487055"/>
            <a:ext cx="7886700" cy="468990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dirty="0">
              <a:solidFill>
                <a:srgbClr val="003782"/>
              </a:solidFill>
            </a:endParaRPr>
          </a:p>
          <a:p>
            <a:endParaRPr lang="nl-NL" dirty="0">
              <a:solidFill>
                <a:srgbClr val="003782"/>
              </a:solidFill>
            </a:endParaRPr>
          </a:p>
          <a:p>
            <a:endParaRPr lang="nl-NL" dirty="0">
              <a:solidFill>
                <a:srgbClr val="003782"/>
              </a:solidFill>
            </a:endParaRPr>
          </a:p>
          <a:p>
            <a:endParaRPr lang="nl-NL" dirty="0">
              <a:solidFill>
                <a:srgbClr val="003782"/>
              </a:solidFill>
            </a:endParaRPr>
          </a:p>
          <a:p>
            <a:pPr lvl="1"/>
            <a:endParaRPr lang="nl-NL" dirty="0">
              <a:solidFill>
                <a:srgbClr val="003782"/>
              </a:solidFill>
            </a:endParaRPr>
          </a:p>
          <a:p>
            <a:pPr marL="457200" lvl="1" indent="0">
              <a:buNone/>
            </a:pPr>
            <a:endParaRPr lang="nl-NL" dirty="0">
              <a:solidFill>
                <a:srgbClr val="003782"/>
              </a:solidFill>
            </a:endParaRPr>
          </a:p>
          <a:p>
            <a:pPr marL="457200" lvl="1" indent="0">
              <a:buNone/>
            </a:pPr>
            <a:endParaRPr lang="nl-NL" dirty="0">
              <a:solidFill>
                <a:srgbClr val="003782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302B6EC-9FAA-47E9-BA28-D861E7EB9FBB}"/>
              </a:ext>
            </a:extLst>
          </p:cNvPr>
          <p:cNvSpPr txBox="1"/>
          <p:nvPr/>
        </p:nvSpPr>
        <p:spPr>
          <a:xfrm>
            <a:off x="-311582" y="862416"/>
            <a:ext cx="12303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3600" dirty="0"/>
          </a:p>
          <a:p>
            <a:endParaRPr lang="nl-NL" sz="3600" dirty="0"/>
          </a:p>
        </p:txBody>
      </p:sp>
      <p:pic>
        <p:nvPicPr>
          <p:cNvPr id="5" name="Tijdelijke aanduiding voor inhoud 5">
            <a:extLst>
              <a:ext uri="{FF2B5EF4-FFF2-40B4-BE49-F238E27FC236}">
                <a16:creationId xmlns:a16="http://schemas.microsoft.com/office/drawing/2014/main" id="{84E63D0E-74A4-4260-AFDD-A699EACF0A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971818"/>
            <a:ext cx="9361040" cy="590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71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49" y="1"/>
            <a:ext cx="8317923" cy="1330036"/>
          </a:xfrm>
        </p:spPr>
        <p:txBody>
          <a:bodyPr>
            <a:normAutofit/>
          </a:bodyPr>
          <a:lstStyle/>
          <a:p>
            <a:r>
              <a:rPr lang="nl-NL" sz="4000" dirty="0">
                <a:solidFill>
                  <a:srgbClr val="003782"/>
                </a:solidFill>
              </a:rPr>
              <a:t>Montagebouw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8650" y="1487055"/>
            <a:ext cx="7886700" cy="468990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dirty="0">
              <a:solidFill>
                <a:srgbClr val="003782"/>
              </a:solidFill>
            </a:endParaRPr>
          </a:p>
          <a:p>
            <a:endParaRPr lang="nl-NL" dirty="0">
              <a:solidFill>
                <a:srgbClr val="003782"/>
              </a:solidFill>
            </a:endParaRPr>
          </a:p>
          <a:p>
            <a:endParaRPr lang="nl-NL" dirty="0">
              <a:solidFill>
                <a:srgbClr val="003782"/>
              </a:solidFill>
            </a:endParaRPr>
          </a:p>
          <a:p>
            <a:endParaRPr lang="nl-NL" dirty="0">
              <a:solidFill>
                <a:srgbClr val="003782"/>
              </a:solidFill>
            </a:endParaRPr>
          </a:p>
          <a:p>
            <a:pPr lvl="1"/>
            <a:endParaRPr lang="nl-NL" dirty="0">
              <a:solidFill>
                <a:srgbClr val="003782"/>
              </a:solidFill>
            </a:endParaRPr>
          </a:p>
          <a:p>
            <a:pPr marL="457200" lvl="1" indent="0">
              <a:buNone/>
            </a:pPr>
            <a:endParaRPr lang="nl-NL" dirty="0">
              <a:solidFill>
                <a:srgbClr val="003782"/>
              </a:solidFill>
            </a:endParaRPr>
          </a:p>
          <a:p>
            <a:pPr marL="457200" lvl="1" indent="0">
              <a:buNone/>
            </a:pPr>
            <a:endParaRPr lang="nl-NL" dirty="0">
              <a:solidFill>
                <a:srgbClr val="003782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302B6EC-9FAA-47E9-BA28-D861E7EB9FBB}"/>
              </a:ext>
            </a:extLst>
          </p:cNvPr>
          <p:cNvSpPr txBox="1"/>
          <p:nvPr/>
        </p:nvSpPr>
        <p:spPr>
          <a:xfrm>
            <a:off x="-311582" y="862416"/>
            <a:ext cx="12303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3600" dirty="0"/>
          </a:p>
          <a:p>
            <a:endParaRPr lang="nl-NL" sz="3600" dirty="0"/>
          </a:p>
        </p:txBody>
      </p:sp>
      <p:pic>
        <p:nvPicPr>
          <p:cNvPr id="6" name="Tijdelijke aanduiding voor inhoud 6">
            <a:extLst>
              <a:ext uri="{FF2B5EF4-FFF2-40B4-BE49-F238E27FC236}">
                <a16:creationId xmlns:a16="http://schemas.microsoft.com/office/drawing/2014/main" id="{C2F80336-FF80-431B-9637-0CA6B2EA8C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8963454" cy="586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43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49" y="1"/>
            <a:ext cx="8317923" cy="1330036"/>
          </a:xfrm>
        </p:spPr>
        <p:txBody>
          <a:bodyPr>
            <a:normAutofit/>
          </a:bodyPr>
          <a:lstStyle/>
          <a:p>
            <a:r>
              <a:rPr lang="nl-NL" sz="4000" dirty="0">
                <a:solidFill>
                  <a:srgbClr val="003782"/>
                </a:solidFill>
              </a:rPr>
              <a:t>Gietbouw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8650" y="1487055"/>
            <a:ext cx="7886700" cy="468990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dirty="0">
              <a:solidFill>
                <a:srgbClr val="003782"/>
              </a:solidFill>
            </a:endParaRPr>
          </a:p>
          <a:p>
            <a:endParaRPr lang="nl-NL" dirty="0">
              <a:solidFill>
                <a:srgbClr val="003782"/>
              </a:solidFill>
            </a:endParaRPr>
          </a:p>
          <a:p>
            <a:endParaRPr lang="nl-NL" dirty="0">
              <a:solidFill>
                <a:srgbClr val="003782"/>
              </a:solidFill>
            </a:endParaRPr>
          </a:p>
          <a:p>
            <a:endParaRPr lang="nl-NL" dirty="0">
              <a:solidFill>
                <a:srgbClr val="003782"/>
              </a:solidFill>
            </a:endParaRPr>
          </a:p>
          <a:p>
            <a:pPr lvl="1"/>
            <a:endParaRPr lang="nl-NL" dirty="0">
              <a:solidFill>
                <a:srgbClr val="003782"/>
              </a:solidFill>
            </a:endParaRPr>
          </a:p>
          <a:p>
            <a:pPr marL="457200" lvl="1" indent="0">
              <a:buNone/>
            </a:pPr>
            <a:endParaRPr lang="nl-NL" dirty="0">
              <a:solidFill>
                <a:srgbClr val="003782"/>
              </a:solidFill>
            </a:endParaRPr>
          </a:p>
          <a:p>
            <a:pPr marL="457200" lvl="1" indent="0">
              <a:buNone/>
            </a:pPr>
            <a:endParaRPr lang="nl-NL" dirty="0">
              <a:solidFill>
                <a:srgbClr val="003782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302B6EC-9FAA-47E9-BA28-D861E7EB9FBB}"/>
              </a:ext>
            </a:extLst>
          </p:cNvPr>
          <p:cNvSpPr txBox="1"/>
          <p:nvPr/>
        </p:nvSpPr>
        <p:spPr>
          <a:xfrm>
            <a:off x="-311582" y="862416"/>
            <a:ext cx="12303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3600" dirty="0"/>
          </a:p>
          <a:p>
            <a:endParaRPr lang="nl-NL" sz="3600" dirty="0"/>
          </a:p>
        </p:txBody>
      </p:sp>
      <p:pic>
        <p:nvPicPr>
          <p:cNvPr id="5" name="Tijdelijke aanduiding voor inhoud 5">
            <a:extLst>
              <a:ext uri="{FF2B5EF4-FFF2-40B4-BE49-F238E27FC236}">
                <a16:creationId xmlns:a16="http://schemas.microsoft.com/office/drawing/2014/main" id="{43EA9454-1688-409A-832B-F886F8E061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910" y="908720"/>
            <a:ext cx="9277820" cy="538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8463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athena xmlns="http://schemas.microsoft.com/edu/athena" version="0.1.3885.0">
  <media embedded="true" recordStart="0" recordEnd="58650" recordLength="58650" start="0" end="58650" audioFormat="{00001610-0000-0010-8000-00AA00389B71}" audioRate="44100" muted="false" volume="0.8" fadeIn="0" fadeOut="0" videoFormat="{34363248-0000-0010-8000-00AA00389B71}" videoRate="10" videoWidth="1116" videoHeight="740"/>
</athena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AA5B04E189034A9D315D38C057525C" ma:contentTypeVersion="10" ma:contentTypeDescription="Een nieuw document maken." ma:contentTypeScope="" ma:versionID="c1b820b6850c52e119cf6440fa5a7a42">
  <xsd:schema xmlns:xsd="http://www.w3.org/2001/XMLSchema" xmlns:xs="http://www.w3.org/2001/XMLSchema" xmlns:p="http://schemas.microsoft.com/office/2006/metadata/properties" xmlns:ns2="1e3ce222-b516-4c4d-b8c8-4bdfb41128c1" xmlns:ns3="cdb57d31-47ec-465d-bfe9-1394de3bb8b1" targetNamespace="http://schemas.microsoft.com/office/2006/metadata/properties" ma:root="true" ma:fieldsID="896d987df6a18a73936001a56c79dc4a" ns2:_="" ns3:_="">
    <xsd:import namespace="1e3ce222-b516-4c4d-b8c8-4bdfb41128c1"/>
    <xsd:import namespace="cdb57d31-47ec-465d-bfe9-1394de3bb8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3ce222-b516-4c4d-b8c8-4bdfb41128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b57d31-47ec-465d-bfe9-1394de3bb8b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athena xmlns="http://schemas.microsoft.com/edu/athena" version="0.1.3885.0">
  <timings duration="58650"/>
</athen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142E6CD9-450D-4670-B8BB-D24EB6587BEC}">
  <ds:schemaRefs>
    <ds:schemaRef ds:uri="http://schemas.microsoft.com/edu/athena"/>
  </ds:schemaRefs>
</ds:datastoreItem>
</file>

<file path=customXml/itemProps2.xml><?xml version="1.0" encoding="utf-8"?>
<ds:datastoreItem xmlns:ds="http://schemas.openxmlformats.org/officeDocument/2006/customXml" ds:itemID="{278EB558-11C1-4207-9416-1E2D7E63E1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3ce222-b516-4c4d-b8c8-4bdfb41128c1"/>
    <ds:schemaRef ds:uri="cdb57d31-47ec-465d-bfe9-1394de3bb8b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1D390FB-D3A6-4732-ABA0-A97B5538A62F}">
  <ds:schemaRefs>
    <ds:schemaRef ds:uri="http://schemas.microsoft.com/edu/athena"/>
  </ds:schemaRefs>
</ds:datastoreItem>
</file>

<file path=customXml/itemProps4.xml><?xml version="1.0" encoding="utf-8"?>
<ds:datastoreItem xmlns:ds="http://schemas.openxmlformats.org/officeDocument/2006/customXml" ds:itemID="{2BA33BDA-10E4-4BD3-923B-066D174D829B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9EBC51A3-1775-4FFA-A6D1-ACB95496A238}">
  <ds:schemaRefs>
    <ds:schemaRef ds:uri="http://schemas.microsoft.com/office/2006/metadata/properties"/>
    <ds:schemaRef ds:uri="cdb57d31-47ec-465d-bfe9-1394de3bb8b1"/>
    <ds:schemaRef ds:uri="http://schemas.openxmlformats.org/package/2006/metadata/core-properties"/>
    <ds:schemaRef ds:uri="1e3ce222-b516-4c4d-b8c8-4bdfb41128c1"/>
    <ds:schemaRef ds:uri="http://purl.org/dc/terms/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purl.org/dc/elements/1.1/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4102</TotalTime>
  <Words>132</Words>
  <Application>Microsoft Office PowerPoint</Application>
  <PresentationFormat>Diavoorstelling (4:3)</PresentationFormat>
  <Paragraphs>100</Paragraphs>
  <Slides>14</Slides>
  <Notes>13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8" baseType="lpstr">
      <vt:lpstr>Arial</vt:lpstr>
      <vt:lpstr>Calibri</vt:lpstr>
      <vt:lpstr>Trebuchet MS</vt:lpstr>
      <vt:lpstr>Kantoorthema</vt:lpstr>
      <vt:lpstr> opleiding Middenkaderfunctionaris Bouw</vt:lpstr>
      <vt:lpstr>Programma 1de periode </vt:lpstr>
      <vt:lpstr>Bouwsystemen</vt:lpstr>
      <vt:lpstr>Bouwsystemen</vt:lpstr>
      <vt:lpstr>draagconstructie</vt:lpstr>
      <vt:lpstr>Stapelbouw</vt:lpstr>
      <vt:lpstr>Houtskeletbouw</vt:lpstr>
      <vt:lpstr>Montagebouw</vt:lpstr>
      <vt:lpstr>Gietbouw</vt:lpstr>
      <vt:lpstr>Opdracht</vt:lpstr>
      <vt:lpstr>PowerPoint-presentatie</vt:lpstr>
      <vt:lpstr>PowerPoint-presentatie</vt:lpstr>
      <vt:lpstr>Wat hebben we deze week geleerd?</vt:lpstr>
      <vt:lpstr>PowerPoint-presentatie</vt:lpstr>
    </vt:vector>
  </TitlesOfParts>
  <Company>Alfa-college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Presentatie EduArte Studentenportaal 17-18</dc:title>
  <dc:creator>Commandeur, Michiel</dc:creator>
  <cp:lastModifiedBy>Lugers, Renee</cp:lastModifiedBy>
  <cp:revision>91</cp:revision>
  <dcterms:created xsi:type="dcterms:W3CDTF">2016-01-25T09:39:31Z</dcterms:created>
  <dcterms:modified xsi:type="dcterms:W3CDTF">2020-10-05T07:34:23Z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0x01010033AA5B04E189034A9D315D38C057525C</vt:lpwstr>
  </property>
  <property fmtid="{D5CDD505-2E9C-101B-9397-08002B2CF9AE}" pid="3" name="AuthorIds_UIVersion_5120">
    <vt:lpwstr>12</vt:lpwstr>
  </property>
</Properties>
</file>